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c68de598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c68de598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c68de598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c68de598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c68de598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c68de598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c68de598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c68de598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68de598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c68de598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c68de598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c68de598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c68de598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c68de598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c68de598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c68de598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68de598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c68de598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c68de598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c68de598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c68de598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c68de598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c68de598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c68de598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c68de598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c68de598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963" y="768326"/>
            <a:ext cx="6950075" cy="36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39" y="1081749"/>
            <a:ext cx="5525275" cy="32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925" y="590425"/>
            <a:ext cx="7076150" cy="3962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724" y="811499"/>
            <a:ext cx="4673300" cy="35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50" y="958200"/>
            <a:ext cx="4302799" cy="32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82000"/>
            <a:ext cx="4381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3-D Printing?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200" y="1728713"/>
            <a:ext cx="5283600" cy="29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647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3D Printer?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505" y="1370175"/>
            <a:ext cx="5896983" cy="33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713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 of a 3D Printer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666" y="1354825"/>
            <a:ext cx="5138675" cy="34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Heatbed, Extruder, Fan, and Hot End</a:t>
            </a:r>
            <a:endParaRPr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503" y="1504625"/>
            <a:ext cx="4828123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</a:t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00" y="1800200"/>
            <a:ext cx="309562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100" y="717849"/>
            <a:ext cx="4449400" cy="37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 and Computer</a:t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75" y="1588750"/>
            <a:ext cx="4051333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696" y="1860900"/>
            <a:ext cx="3929425" cy="24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a 3D Printer?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174" y="993272"/>
            <a:ext cx="6275225" cy="34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